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7" r:id="rId2"/>
    <p:sldId id="260" r:id="rId3"/>
    <p:sldId id="268" r:id="rId4"/>
    <p:sldId id="267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BC9B"/>
    <a:srgbClr val="503934"/>
    <a:srgbClr val="7C4D25"/>
    <a:srgbClr val="2C3C4F"/>
    <a:srgbClr val="39464E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99"/>
  </p:normalViewPr>
  <p:slideViewPr>
    <p:cSldViewPr>
      <p:cViewPr>
        <p:scale>
          <a:sx n="89" d="100"/>
          <a:sy n="89" d="100"/>
        </p:scale>
        <p:origin x="-732" y="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7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36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40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265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0844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95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t>1/28/2018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t>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t>1/28/2018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sk-SK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SVET DRONOV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300" dirty="0" smtClean="0">
                <a:solidFill>
                  <a:srgbClr val="54BC9B"/>
                </a:solidFill>
              </a:rPr>
              <a:t>D</a:t>
            </a:r>
            <a:r>
              <a:rPr lang="sk-SK" sz="3000" b="1" spc="300" dirty="0" err="1" smtClean="0">
                <a:solidFill>
                  <a:srgbClr val="54BC9B"/>
                </a:solidFill>
              </a:rPr>
              <a:t>efinícia</a:t>
            </a:r>
            <a:r>
              <a:rPr lang="sk-SK" sz="3000" b="1" spc="300" dirty="0" smtClean="0">
                <a:solidFill>
                  <a:srgbClr val="54BC9B"/>
                </a:solidFill>
              </a:rPr>
              <a:t> </a:t>
            </a:r>
            <a:r>
              <a:rPr lang="sk-SK" sz="3000" b="1" spc="300" dirty="0" err="1" smtClean="0">
                <a:solidFill>
                  <a:srgbClr val="54BC9B"/>
                </a:solidFill>
              </a:rPr>
              <a:t>drona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sk-SK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ČO JE DRON</a:t>
            </a:r>
            <a:r>
              <a:rPr lang="sk-SK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?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447017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>
                <a:solidFill>
                  <a:srgbClr val="54BC9B"/>
                </a:solidFill>
              </a:rPr>
              <a:t>Drony sú formálne známe ako bezpilotné letecké vozidlá (UAV).</a:t>
            </a:r>
          </a:p>
          <a:p>
            <a:endParaRPr lang="pt-BR" sz="3000" b="1" spc="100" dirty="0">
              <a:solidFill>
                <a:srgbClr val="54BC9B"/>
              </a:solidFill>
            </a:endParaRPr>
          </a:p>
          <a:p>
            <a:r>
              <a:rPr lang="pt-BR" sz="3000" b="1" spc="100" dirty="0">
                <a:solidFill>
                  <a:srgbClr val="54BC9B"/>
                </a:solidFill>
              </a:rPr>
              <a:t>V podstate je </a:t>
            </a:r>
            <a:r>
              <a:rPr lang="pt-BR" sz="3000" b="1" spc="100" dirty="0" smtClean="0">
                <a:solidFill>
                  <a:srgbClr val="54BC9B"/>
                </a:solidFill>
              </a:rPr>
              <a:t>dron </a:t>
            </a:r>
            <a:r>
              <a:rPr lang="pt-BR" sz="3000" b="1" spc="100" dirty="0">
                <a:solidFill>
                  <a:srgbClr val="54BC9B"/>
                </a:solidFill>
              </a:rPr>
              <a:t>letecký robot.</a:t>
            </a:r>
            <a:endParaRPr lang="en-US" sz="3000" b="1" spc="100" dirty="0">
              <a:solidFill>
                <a:srgbClr val="54BC9B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875952" y="4653136"/>
            <a:ext cx="1590067" cy="159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pt-BR" sz="12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sk-SK" sz="55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ČO JE DRON?</a:t>
            </a: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447017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>
                <a:solidFill>
                  <a:srgbClr val="54BC9B"/>
                </a:solidFill>
              </a:rPr>
              <a:t>Lietadlá môžu byť riadené diaľkovo alebo môžu lietať samostatne </a:t>
            </a:r>
            <a:r>
              <a:rPr lang="pt-BR" sz="3000" b="1" spc="100" dirty="0" smtClean="0">
                <a:solidFill>
                  <a:srgbClr val="54BC9B"/>
                </a:solidFill>
              </a:rPr>
              <a:t>prostredníctvom</a:t>
            </a:r>
            <a:r>
              <a:rPr lang="sk-SK" sz="3000" b="1" spc="100" dirty="0" smtClean="0">
                <a:solidFill>
                  <a:srgbClr val="54BC9B"/>
                </a:solidFill>
              </a:rPr>
              <a:t> vlastných softvérom ovládaných </a:t>
            </a:r>
            <a:r>
              <a:rPr lang="pt-BR" sz="3000" b="1" spc="100" dirty="0" smtClean="0">
                <a:solidFill>
                  <a:srgbClr val="54BC9B"/>
                </a:solidFill>
              </a:rPr>
              <a:t>letových plánov, </a:t>
            </a:r>
            <a:r>
              <a:rPr lang="pt-BR" sz="3000" b="1" spc="100" dirty="0">
                <a:solidFill>
                  <a:srgbClr val="54BC9B"/>
                </a:solidFill>
              </a:rPr>
              <a:t>ktoré pracujú v spojení s GPS.</a:t>
            </a:r>
            <a:endParaRPr lang="en-US" sz="30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50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606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Retângulo 6"/>
          <p:cNvSpPr/>
          <p:nvPr/>
        </p:nvSpPr>
        <p:spPr>
          <a:xfrm>
            <a:off x="251520" y="4474706"/>
            <a:ext cx="777686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spc="100" dirty="0">
                <a:solidFill>
                  <a:schemeClr val="bg1"/>
                </a:solidFill>
              </a:rPr>
              <a:t>V porovnaní s lietadlom s posádkou sa často používajú </a:t>
            </a:r>
            <a:r>
              <a:rPr lang="sk-SK" sz="2800" b="1" spc="100" dirty="0" smtClean="0">
                <a:solidFill>
                  <a:schemeClr val="bg1"/>
                </a:solidFill>
              </a:rPr>
              <a:t>UAV</a:t>
            </a:r>
            <a:r>
              <a:rPr lang="pt-BR" sz="2800" b="1" spc="100" dirty="0" smtClean="0">
                <a:solidFill>
                  <a:schemeClr val="bg1"/>
                </a:solidFill>
              </a:rPr>
              <a:t> </a:t>
            </a:r>
            <a:r>
              <a:rPr lang="pt-BR" sz="2800" b="1" spc="100" dirty="0">
                <a:solidFill>
                  <a:schemeClr val="bg1"/>
                </a:solidFill>
              </a:rPr>
              <a:t>zariadenia na misie, ktoré sú príliš nebezpečné pre ľudí. Vznikajú väčšinou vo vojenských </a:t>
            </a:r>
            <a:r>
              <a:rPr lang="sk-SK" sz="2800" b="1" spc="100" dirty="0" smtClean="0">
                <a:solidFill>
                  <a:schemeClr val="bg1"/>
                </a:solidFill>
              </a:rPr>
              <a:t>aktivitách</a:t>
            </a:r>
            <a:r>
              <a:rPr lang="pt-BR" sz="2800" b="1" spc="100" dirty="0" smtClean="0">
                <a:solidFill>
                  <a:schemeClr val="bg1"/>
                </a:solidFill>
              </a:rPr>
              <a:t>, </a:t>
            </a:r>
            <a:r>
              <a:rPr lang="pt-BR" sz="2800" b="1" spc="100" dirty="0">
                <a:solidFill>
                  <a:schemeClr val="bg1"/>
                </a:solidFill>
              </a:rPr>
              <a:t>hoci ich použitie sa rozširuje aj </a:t>
            </a:r>
            <a:r>
              <a:rPr lang="sk-SK" sz="2800" b="1" spc="100" dirty="0" smtClean="0">
                <a:solidFill>
                  <a:schemeClr val="bg1"/>
                </a:solidFill>
              </a:rPr>
              <a:t>do</a:t>
            </a:r>
            <a:r>
              <a:rPr lang="pt-BR" sz="2800" b="1" spc="100" dirty="0" smtClean="0">
                <a:solidFill>
                  <a:schemeClr val="bg1"/>
                </a:solidFill>
              </a:rPr>
              <a:t> </a:t>
            </a:r>
            <a:r>
              <a:rPr lang="pt-BR" sz="2800" b="1" spc="100" dirty="0">
                <a:solidFill>
                  <a:schemeClr val="bg1"/>
                </a:solidFill>
              </a:rPr>
              <a:t>iných </a:t>
            </a:r>
            <a:r>
              <a:rPr lang="pt-BR" sz="2800" b="1" spc="100" dirty="0" smtClean="0">
                <a:solidFill>
                  <a:schemeClr val="bg1"/>
                </a:solidFill>
              </a:rPr>
              <a:t>oblast</a:t>
            </a:r>
            <a:r>
              <a:rPr lang="sk-SK" sz="2800" b="1" spc="100" dirty="0" smtClean="0">
                <a:solidFill>
                  <a:schemeClr val="bg1"/>
                </a:solidFill>
              </a:rPr>
              <a:t>í</a:t>
            </a:r>
            <a:r>
              <a:rPr lang="pt-BR" sz="2800" b="1" spc="100" dirty="0" smtClean="0">
                <a:solidFill>
                  <a:schemeClr val="bg1"/>
                </a:solidFill>
              </a:rPr>
              <a:t>.</a:t>
            </a:r>
            <a:endParaRPr lang="en-US" sz="2800" b="1" spc="100" dirty="0">
              <a:solidFill>
                <a:schemeClr val="bg1"/>
              </a:solidFill>
            </a:endParaRPr>
          </a:p>
        </p:txBody>
      </p:sp>
      <p:sp>
        <p:nvSpPr>
          <p:cNvPr id="8" name="Retângulo 2"/>
          <p:cNvSpPr/>
          <p:nvPr/>
        </p:nvSpPr>
        <p:spPr>
          <a:xfrm>
            <a:off x="1318738" y="561027"/>
            <a:ext cx="65065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36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Posádka lietadla </a:t>
            </a:r>
            <a:r>
              <a:rPr lang="sk-SK" sz="3600" b="1" spc="600" dirty="0" err="1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vs</a:t>
            </a:r>
            <a:r>
              <a:rPr lang="sk-SK" sz="36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 UAV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6154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75556" y="3175808"/>
            <a:ext cx="79928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dirty="0">
                <a:solidFill>
                  <a:srgbClr val="54BC9B"/>
                </a:solidFill>
              </a:rPr>
              <a:t>Teraz môžete prejsť na ďalšiu tému</a:t>
            </a:r>
            <a:r>
              <a:rPr lang="pt-BR" sz="3000" b="1" dirty="0" smtClean="0">
                <a:solidFill>
                  <a:srgbClr val="54BC9B"/>
                </a:solidFill>
              </a:rPr>
              <a:t>...</a:t>
            </a:r>
            <a:endParaRPr lang="pt-BR" sz="3000" b="1" dirty="0">
              <a:solidFill>
                <a:schemeClr val="bg1"/>
              </a:solidFill>
            </a:endParaRPr>
          </a:p>
          <a:p>
            <a:pPr algn="ctr"/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sk-SK" sz="3000" b="1" spc="300" dirty="0" smtClean="0">
                <a:solidFill>
                  <a:schemeClr val="bg1"/>
                </a:solidFill>
              </a:rPr>
              <a:t>Návrh</a:t>
            </a:r>
            <a:r>
              <a:rPr lang="pt-BR" sz="3000" b="1" spc="300" dirty="0" smtClean="0">
                <a:solidFill>
                  <a:schemeClr val="bg1"/>
                </a:solidFill>
              </a:rPr>
              <a:t>: </a:t>
            </a:r>
            <a:r>
              <a:rPr lang="pt-BR" sz="3000" b="1" spc="300" dirty="0">
                <a:solidFill>
                  <a:schemeClr val="bg1"/>
                </a:solidFill>
              </a:rPr>
              <a:t>Posádka lietadla vs UAV!</a:t>
            </a:r>
            <a:endParaRPr lang="en-US" sz="3000" b="1" spc="300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99692" y="1052736"/>
            <a:ext cx="5544616" cy="1230895"/>
          </a:xfrm>
          <a:prstGeom prst="rect">
            <a:avLst/>
          </a:prstGeom>
          <a:solidFill>
            <a:srgbClr val="54BC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5500" b="1" dirty="0"/>
              <a:t>VÝBORNE!</a:t>
            </a:r>
            <a:endParaRPr lang="en-US" sz="5500" b="1" dirty="0"/>
          </a:p>
        </p:txBody>
      </p:sp>
    </p:spTree>
    <p:extLst>
      <p:ext uri="{BB962C8B-B14F-4D97-AF65-F5344CB8AC3E}">
        <p14:creationId xmlns:p14="http://schemas.microsoft.com/office/powerpoint/2010/main" val="99602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125</Words>
  <Application>Microsoft Office PowerPoint</Application>
  <PresentationFormat>Prezentácia na obrazovke (4:3)</PresentationFormat>
  <Paragraphs>31</Paragraphs>
  <Slides>5</Slides>
  <Notes>5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Office Theme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Zuzana Palkova</cp:lastModifiedBy>
  <cp:revision>40</cp:revision>
  <dcterms:created xsi:type="dcterms:W3CDTF">2017-03-08T21:43:37Z</dcterms:created>
  <dcterms:modified xsi:type="dcterms:W3CDTF">2018-01-28T10:29:07Z</dcterms:modified>
</cp:coreProperties>
</file>